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3"/>
  </p:notesMasterIdLst>
  <p:handoutMasterIdLst>
    <p:handoutMasterId r:id="rId4"/>
  </p:handoutMasterIdLst>
  <p:sldIdLst>
    <p:sldId id="57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4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3"/>
    <p:restoredTop sz="96014" autoAdjust="0"/>
  </p:normalViewPr>
  <p:slideViewPr>
    <p:cSldViewPr>
      <p:cViewPr varScale="1">
        <p:scale>
          <a:sx n="139" d="100"/>
          <a:sy n="139" d="100"/>
        </p:scale>
        <p:origin x="1800" y="176"/>
      </p:cViewPr>
      <p:guideLst>
        <p:guide orient="horz" pos="364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8" d="100"/>
        <a:sy n="158" d="100"/>
      </p:scale>
      <p:origin x="0" y="34000"/>
    </p:cViewPr>
  </p:sorterViewPr>
  <p:notesViewPr>
    <p:cSldViewPr>
      <p:cViewPr varScale="1">
        <p:scale>
          <a:sx n="88" d="100"/>
          <a:sy n="88" d="100"/>
        </p:scale>
        <p:origin x="-3648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B0C5C-528F-9041-BF7E-8E99BBB2247B}" type="datetimeFigureOut">
              <a:rPr lang="en-US" smtClean="0"/>
              <a:t>6/17/16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CBE11-C356-8A42-A960-1852E18EA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83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D4844-81F1-446A-97B8-54AB0D050AA8}" type="datetimeFigureOut">
              <a:rPr lang="en-US" smtClean="0"/>
              <a:pPr/>
              <a:t>6/17/16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F541E-15DA-4669-9121-E1091DE0D7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236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F541E-15DA-4669-9121-E1091DE0D7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FA3CC-7E40-0549-8F27-0934D39797A2}" type="datetime1">
              <a:rPr lang="en-US" smtClean="0"/>
              <a:t>6/17/16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B632D-016A-194E-A292-512A5BEC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859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7977-6ACA-6641-9539-7ABAF0E79413}" type="datetime1">
              <a:rPr lang="en-US" smtClean="0"/>
              <a:t>6/17/16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1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4C229-2E03-404A-9B6A-1AF6BE4A68E8}" type="datetime1">
              <a:rPr lang="en-US" smtClean="0"/>
              <a:t>6/17/16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80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78771-2A93-AE45-AA70-8D22DBCD34DC}" type="datetime1">
              <a:rPr lang="en-US" smtClean="0"/>
              <a:t>6/17/16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412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35D1D-4A61-E247-9EFC-8A362C2E53DD}" type="datetime1">
              <a:rPr lang="en-US" smtClean="0"/>
              <a:t>6/17/16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895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66FC0-1361-634D-9645-5FFFCBE8B38E}" type="datetime1">
              <a:rPr lang="en-US" smtClean="0"/>
              <a:t>6/17/16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686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4C35-132F-C543-B9B1-60DDFC58622B}" type="datetime1">
              <a:rPr lang="en-US" smtClean="0"/>
              <a:t>6/17/16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F838-C320-F848-B96D-E9580D2B3F54}" type="datetime1">
              <a:rPr lang="en-US" smtClean="0"/>
              <a:t>6/17/16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1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15BF-FE40-E249-BB10-EFA6F1A8D667}" type="datetime1">
              <a:rPr lang="en-US" smtClean="0"/>
              <a:t>6/17/16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709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54A7F-D049-AF4A-9E62-EE99FBB3E599}" type="datetime1">
              <a:rPr lang="en-US" smtClean="0"/>
              <a:t>6/17/16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690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2746-4124-C640-8A7A-C2C55F598F4C}" type="datetime1">
              <a:rPr lang="en-US" smtClean="0"/>
              <a:t>6/17/16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00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1A005-B5BC-AE4B-A4F9-45622DC751E1}" type="datetime1">
              <a:rPr lang="en-US" smtClean="0"/>
              <a:t>6/17/16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6324600"/>
            <a:ext cx="9144000" cy="530225"/>
            <a:chOff x="0" y="6324600"/>
            <a:chExt cx="9144000" cy="530225"/>
          </a:xfrm>
        </p:grpSpPr>
        <p:pic>
          <p:nvPicPr>
            <p:cNvPr id="8" name="Picture 5" descr="slide footer_blue_646.jpg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6324600"/>
              <a:ext cx="9144000" cy="53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Isosceles Triangle 8"/>
            <p:cNvSpPr/>
            <p:nvPr userDrawn="1"/>
          </p:nvSpPr>
          <p:spPr bwMode="auto">
            <a:xfrm>
              <a:off x="152400" y="6477000"/>
              <a:ext cx="304800" cy="304800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185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56356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/>
              <a:t>Status of MPI-3.1 Implementations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79150"/>
              </p:ext>
            </p:extLst>
          </p:nvPr>
        </p:nvGraphicFramePr>
        <p:xfrm>
          <a:off x="76201" y="720220"/>
          <a:ext cx="8991600" cy="4369940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8898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87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93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035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7546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7546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3159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9126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4739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19328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75463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75463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31597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503528"/>
                <a:gridCol w="503528"/>
              </a:tblGrid>
              <a:tr h="2285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MPICH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MVAPICH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Open</a:t>
                      </a:r>
                      <a:r>
                        <a:rPr lang="en-US" sz="10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MPI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Cray MPI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Tianhe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 MPI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Intel MPI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 BG/Q MPI </a:t>
                      </a:r>
                      <a:r>
                        <a:rPr kumimoji="0" lang="en-US" sz="10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1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IBM PE MPICH </a:t>
                      </a:r>
                      <a:r>
                        <a:rPr kumimoji="0" lang="en-US" sz="100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 Platform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SGI MPI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Fujitsu MPI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MS MPI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MPC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NEC MPI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1003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NBC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(*)</a:t>
                      </a:r>
                      <a:endParaRPr lang="en-US" sz="10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Nbrhood</a:t>
                      </a: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collectives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RMA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+mn-lt"/>
                        </a:rPr>
                        <a:t>Q2’17</a:t>
                      </a:r>
                      <a:endParaRPr lang="en-US" sz="10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Shared memory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38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Tools Interface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 ✔</a:t>
                      </a:r>
                      <a:endParaRPr lang="en-US" sz="1000" b="1" baseline="30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+mn-lt"/>
                        </a:rPr>
                        <a:t>Q4’16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33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Comm-creat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group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+mn-lt"/>
                        </a:rPr>
                        <a:t>*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33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F08 Bindings</a:t>
                      </a:r>
                      <a:endParaRPr kumimoji="0" lang="en-US" sz="100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b="1" dirty="0">
                        <a:solidFill>
                          <a:srgbClr val="151515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kumimoji="0" lang="en-US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+mn-lt"/>
                        </a:rPr>
                        <a:t>Q2’16</a:t>
                      </a:r>
                      <a:endParaRPr lang="en-US" sz="10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37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New </a:t>
                      </a:r>
                      <a:r>
                        <a:rPr kumimoji="0" lang="en-US" sz="1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Datatypes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Large Counts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Q2’16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70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Matched Probe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Q2’16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70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NBC I/O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Q3‘16</a:t>
                      </a:r>
                      <a:endParaRPr lang="en-US" sz="10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Q4’16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6276201"/>
            <a:ext cx="89916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200" b="1" baseline="3000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1</a:t>
            </a:r>
            <a:r>
              <a:rPr lang="en-US" sz="1200" b="1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Open Source but unsupported	</a:t>
            </a:r>
            <a:r>
              <a:rPr lang="en-US" sz="1200" b="1" baseline="30000" dirty="0">
                <a:solidFill>
                  <a:srgbClr val="FF0000"/>
                </a:solidFill>
              </a:rPr>
              <a:t> </a:t>
            </a:r>
            <a:r>
              <a:rPr lang="en-US" sz="1200" b="1" baseline="30000" dirty="0" smtClean="0">
                <a:solidFill>
                  <a:srgbClr val="FF0000"/>
                </a:solidFill>
              </a:rPr>
              <a:t>2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No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MPI_T variables exposed	* </a:t>
            </a:r>
            <a:r>
              <a:rPr lang="en-US" sz="1200" b="1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Under development	(*) Partly done</a:t>
            </a:r>
            <a:endParaRPr lang="en-US" sz="1200" b="1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5334000"/>
            <a:ext cx="6477000" cy="7899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Release dates are estimates and are subject to change at any time.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FF0000"/>
                </a:solidFill>
                <a:ea typeface="Zapf Dingbats"/>
                <a:cs typeface="Zapf Dingbats"/>
                <a:sym typeface="Zapf Dingbats"/>
              </a:rPr>
              <a:t>“✘” </a:t>
            </a: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 indicates no publicly announced plan to implement/support that feature.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Platform-specific restrictions might apply to the supported features</a:t>
            </a:r>
            <a:endParaRPr lang="en-US" sz="1400" b="1" dirty="0">
              <a:solidFill>
                <a:srgbClr val="660066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936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6993</TotalTime>
  <Words>248</Words>
  <Application>Microsoft Macintosh PowerPoint</Application>
  <PresentationFormat>On-screen Show (4:3)</PresentationFormat>
  <Paragraphs>185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Calibri Light</vt:lpstr>
      <vt:lpstr>ＭＳ Ｐゴシック</vt:lpstr>
      <vt:lpstr>Zapf Dingbats</vt:lpstr>
      <vt:lpstr>Arial</vt:lpstr>
      <vt:lpstr>Office Theme</vt:lpstr>
      <vt:lpstr>Status of MPI-3.1 Implementations</vt:lpstr>
    </vt:vector>
  </TitlesOfParts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Pavan Balaji</dc:creator>
  <cp:lastModifiedBy>Pavan Balaji</cp:lastModifiedBy>
  <cp:revision>1594</cp:revision>
  <dcterms:created xsi:type="dcterms:W3CDTF">2006-08-16T00:00:00Z</dcterms:created>
  <dcterms:modified xsi:type="dcterms:W3CDTF">2016-06-17T16:18:04Z</dcterms:modified>
</cp:coreProperties>
</file>