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"/>
  </p:notesMasterIdLst>
  <p:handoutMasterIdLst>
    <p:handoutMasterId r:id="rId4"/>
  </p:handoutMasterIdLst>
  <p:sldIdLst>
    <p:sldId id="14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sten Hoefler" initials="T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5"/>
    <p:restoredTop sz="92935" autoAdjust="0"/>
  </p:normalViewPr>
  <p:slideViewPr>
    <p:cSldViewPr>
      <p:cViewPr varScale="1">
        <p:scale>
          <a:sx n="135" d="100"/>
          <a:sy n="135" d="100"/>
        </p:scale>
        <p:origin x="154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commentAuthors" Target="commentAuthor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F3293-CEF3-0E46-8C86-F91F653320F1}" type="datetimeFigureOut">
              <a:rPr lang="en-US" smtClean="0"/>
              <a:t>11/11/16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D44C0-C051-1044-A0AD-AEA4D055B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98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11/11/16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74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C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C00000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55802"/>
              </p:ext>
            </p:extLst>
          </p:nvPr>
        </p:nvGraphicFramePr>
        <p:xfrm>
          <a:off x="76201" y="659343"/>
          <a:ext cx="8991595" cy="4750857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9143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62000"/>
                <a:gridCol w="6858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33400"/>
                <a:gridCol w="381000"/>
                <a:gridCol w="381000"/>
                <a:gridCol w="380996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Sunway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RIKEN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BG/Q </a:t>
                      </a:r>
                      <a:r>
                        <a:rPr kumimoji="0" lang="en-US" sz="1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PE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0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Spectrum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Platform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92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489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. Coll.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Q2’17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Shr. mem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MPI_T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</a:t>
                      </a: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-create 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0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151515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Q4’16</a:t>
                      </a:r>
                      <a:endParaRPr lang="en-US" sz="11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Q1’17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baseline="3000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 development	(*) Partly done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3500" y="548256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 indicates no publicly announced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to the supported features</a:t>
            </a:r>
            <a:endParaRPr lang="en-US" sz="1400" b="1" dirty="0">
              <a:solidFill>
                <a:srgbClr val="6600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1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2013-06-10-argonne-mpi-basic</Template>
  <TotalTime>3803</TotalTime>
  <Words>274</Words>
  <Application>Microsoft Macintosh PowerPoint</Application>
  <PresentationFormat>On-screen Show (4:3)</PresentationFormat>
  <Paragraphs>222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ＭＳ Ｐゴシック</vt:lpstr>
      <vt:lpstr>Trebuchet MS</vt:lpstr>
      <vt:lpstr>Wingdings</vt:lpstr>
      <vt:lpstr>Zapf Dingbats</vt:lpstr>
      <vt:lpstr>Arial</vt:lpstr>
      <vt:lpstr>argonne.updates</vt:lpstr>
      <vt:lpstr>Status of MPI-3.1 Implementations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Pavan Balaji</cp:lastModifiedBy>
  <cp:revision>1464</cp:revision>
  <dcterms:created xsi:type="dcterms:W3CDTF">2006-08-16T00:00:00Z</dcterms:created>
  <dcterms:modified xsi:type="dcterms:W3CDTF">2016-11-11T21:35:29Z</dcterms:modified>
</cp:coreProperties>
</file>