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"/>
  </p:notesMasterIdLst>
  <p:handoutMasterIdLst>
    <p:handoutMasterId r:id="rId4"/>
  </p:handoutMasterIdLst>
  <p:sldIdLst>
    <p:sldId id="14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sten Hoefler" initials="T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5"/>
    <p:restoredTop sz="92935" autoAdjust="0"/>
  </p:normalViewPr>
  <p:slideViewPr>
    <p:cSldViewPr>
      <p:cViewPr>
        <p:scale>
          <a:sx n="92" d="100"/>
          <a:sy n="92" d="100"/>
        </p:scale>
        <p:origin x="-127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F3293-CEF3-0E46-8C86-F91F653320F1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D44C0-C051-1044-A0AD-AEA4D055B8B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2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C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C00000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137036"/>
              </p:ext>
            </p:extLst>
          </p:nvPr>
        </p:nvGraphicFramePr>
        <p:xfrm>
          <a:off x="76201" y="659343"/>
          <a:ext cx="8991595" cy="4750857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8381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33400"/>
                <a:gridCol w="533400"/>
                <a:gridCol w="533400"/>
                <a:gridCol w="533396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Sunway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RIKEN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BG/Q </a:t>
                      </a:r>
                      <a:r>
                        <a:rPr kumimoji="0" lang="en-US" sz="1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PE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0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Platform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92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0489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Coll.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Q2’17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8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Shr. mem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MPI_T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latin typeface="+mn-lt"/>
                        </a:rPr>
                        <a:t>Q1’17</a:t>
                      </a:r>
                      <a:endParaRPr lang="en-US" sz="1000" b="1" dirty="0" smtClean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Comm-creat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n-lt"/>
                        </a:rPr>
                        <a:t>*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1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</a:t>
                      </a:r>
                      <a:endParaRPr kumimoji="0" lang="en-US" sz="10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Q1’17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3500" y="548256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 indicates no publicly announced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to the supported features</a:t>
            </a:r>
            <a:endParaRPr lang="en-US" sz="1400" b="1" dirty="0">
              <a:solidFill>
                <a:srgbClr val="6600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7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2013-06-10-argonne-mpi-basic</Template>
  <TotalTime>3789</TotalTime>
  <Words>261</Words>
  <Application>Microsoft Office PowerPoint</Application>
  <PresentationFormat>Affichage à l'écran (4:3)</PresentationFormat>
  <Paragraphs>209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argonne.updates</vt:lpstr>
      <vt:lpstr>Status of MPI-3.1 Implementations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PERACHE Marc</cp:lastModifiedBy>
  <cp:revision>1455</cp:revision>
  <dcterms:created xsi:type="dcterms:W3CDTF">2006-08-16T00:00:00Z</dcterms:created>
  <dcterms:modified xsi:type="dcterms:W3CDTF">2016-11-11T13:53:41Z</dcterms:modified>
</cp:coreProperties>
</file>